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4" r:id="rId1"/>
  </p:sldMasterIdLst>
  <p:notesMasterIdLst>
    <p:notesMasterId r:id="rId3"/>
  </p:notesMasterIdLst>
  <p:sldIdLst>
    <p:sldId id="264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F8"/>
    <a:srgbClr val="FFCDF2"/>
    <a:srgbClr val="FFC5F0"/>
    <a:srgbClr val="FFE5F8"/>
    <a:srgbClr val="FF4BD0"/>
    <a:srgbClr val="FFE8E7"/>
    <a:srgbClr val="FF5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93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3B138-9AD3-4530-AA3E-CF46E3304AE8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FCE69-B6F2-46A2-B334-41D1891DA4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914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kumimoji="1"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999" y="-13201"/>
            <a:ext cx="7582258" cy="1071821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4704" y="3748735"/>
            <a:ext cx="4817159" cy="2566631"/>
          </a:xfrm>
        </p:spPr>
        <p:txBody>
          <a:bodyPr anchor="b">
            <a:noAutofit/>
          </a:bodyPr>
          <a:lstStyle>
            <a:lvl1pPr algn="r">
              <a:defRPr sz="4464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04" y="6315364"/>
            <a:ext cx="4817159" cy="17100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026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950383"/>
            <a:ext cx="5247884" cy="5306307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9" y="6969478"/>
            <a:ext cx="5247884" cy="2449174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76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950383"/>
            <a:ext cx="5020092" cy="4712318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10297" y="5662701"/>
            <a:ext cx="4480748" cy="59399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969478"/>
            <a:ext cx="5247885" cy="2449174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99075" y="1232221"/>
            <a:ext cx="378082" cy="911682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500221"/>
            <a:ext cx="378082" cy="911682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1915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3012023"/>
            <a:ext cx="5247885" cy="4046394"/>
          </a:xfrm>
        </p:spPr>
        <p:txBody>
          <a:bodyPr anchor="b">
            <a:normAutofit/>
          </a:bodyPr>
          <a:lstStyle>
            <a:lvl1pPr algn="l">
              <a:defRPr sz="363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7058418"/>
            <a:ext cx="5247885" cy="2360234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947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950383"/>
            <a:ext cx="5020092" cy="4712318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6256691"/>
            <a:ext cx="5247886" cy="80172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7058418"/>
            <a:ext cx="5247885" cy="2360234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99075" y="1232221"/>
            <a:ext cx="378082" cy="911682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500221"/>
            <a:ext cx="378082" cy="911682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538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44" y="950383"/>
            <a:ext cx="5242718" cy="4712318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6256691"/>
            <a:ext cx="5247886" cy="80172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7058418"/>
            <a:ext cx="5247885" cy="2360234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85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20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1660" y="950384"/>
            <a:ext cx="809219" cy="8187158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77" y="950384"/>
            <a:ext cx="4294916" cy="818715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48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97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12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4210729"/>
            <a:ext cx="5247885" cy="2847691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7058417"/>
            <a:ext cx="5247885" cy="1341388"/>
          </a:xfrm>
        </p:spPr>
        <p:txBody>
          <a:bodyPr anchor="t"/>
          <a:lstStyle>
            <a:lvl1pPr marL="0" indent="0" algn="l">
              <a:buNone/>
              <a:defRPr sz="165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543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950383"/>
            <a:ext cx="5247884" cy="205916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979" y="3368418"/>
            <a:ext cx="2553051" cy="6050232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8811" y="3368421"/>
            <a:ext cx="2553052" cy="6050233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85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950383"/>
            <a:ext cx="5247884" cy="2059164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369032"/>
            <a:ext cx="2555170" cy="898409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978" y="4267444"/>
            <a:ext cx="2555170" cy="515121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96691" y="3369032"/>
            <a:ext cx="2555170" cy="898409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96691" y="4267444"/>
            <a:ext cx="2555170" cy="515121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9228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950383"/>
            <a:ext cx="5247884" cy="205916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591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876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2336365"/>
            <a:ext cx="2306744" cy="1993164"/>
          </a:xfrm>
        </p:spPr>
        <p:txBody>
          <a:bodyPr anchor="b">
            <a:normAutofit/>
          </a:bodyPr>
          <a:lstStyle>
            <a:lvl1pPr>
              <a:defRPr sz="165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502" y="802783"/>
            <a:ext cx="2799359" cy="8615869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4329529"/>
            <a:ext cx="2306744" cy="4029228"/>
          </a:xfrm>
        </p:spPr>
        <p:txBody>
          <a:bodyPr>
            <a:normAutofit/>
          </a:bodyPr>
          <a:lstStyle>
            <a:lvl1pPr marL="0" indent="0">
              <a:buNone/>
              <a:defRPr sz="1157"/>
            </a:lvl1pPr>
            <a:lvl2pPr marL="283475" indent="0">
              <a:buNone/>
              <a:defRPr sz="868"/>
            </a:lvl2pPr>
            <a:lvl3pPr marL="566951" indent="0">
              <a:buNone/>
              <a:defRPr sz="744"/>
            </a:lvl3pPr>
            <a:lvl4pPr marL="850426" indent="0">
              <a:buNone/>
              <a:defRPr sz="620"/>
            </a:lvl4pPr>
            <a:lvl5pPr marL="1133902" indent="0">
              <a:buNone/>
              <a:defRPr sz="620"/>
            </a:lvl5pPr>
            <a:lvl6pPr marL="1417377" indent="0">
              <a:buNone/>
              <a:defRPr sz="620"/>
            </a:lvl6pPr>
            <a:lvl7pPr marL="1700853" indent="0">
              <a:buNone/>
              <a:defRPr sz="620"/>
            </a:lvl7pPr>
            <a:lvl8pPr marL="1984328" indent="0">
              <a:buNone/>
              <a:defRPr sz="620"/>
            </a:lvl8pPr>
            <a:lvl9pPr marL="2267803" indent="0">
              <a:buNone/>
              <a:defRPr sz="62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61932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7484269"/>
            <a:ext cx="5247884" cy="883560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3978" y="950384"/>
            <a:ext cx="5247884" cy="5995581"/>
          </a:xfrm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8367830"/>
            <a:ext cx="5247884" cy="1050822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23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000" y="-13201"/>
            <a:ext cx="7582259" cy="1071821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3978" y="950383"/>
            <a:ext cx="5247884" cy="20591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368421"/>
            <a:ext cx="5247884" cy="6050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68722" y="9418654"/>
            <a:ext cx="56559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0B620-046A-4BB2-A9B5-51C9484C3837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3978" y="9418654"/>
            <a:ext cx="3821979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8047" y="9418654"/>
            <a:ext cx="42381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85167D0-12CA-4FA0-8DD0-4D5A9BAA5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61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  <p:sldLayoutId id="2147484006" r:id="rId12"/>
    <p:sldLayoutId id="2147484007" r:id="rId13"/>
    <p:sldLayoutId id="2147484008" r:id="rId14"/>
    <p:sldLayoutId id="2147484009" r:id="rId15"/>
    <p:sldLayoutId id="2147484010" r:id="rId16"/>
  </p:sldLayoutIdLst>
  <p:txStyles>
    <p:titleStyle>
      <a:lvl1pPr algn="l" defTabSz="377967" rtl="0" eaLnBrk="1" latinLnBrk="0" hangingPunct="1">
        <a:spcBef>
          <a:spcPct val="0"/>
        </a:spcBef>
        <a:buNone/>
        <a:defRPr kumimoji="1" sz="2976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ts val="82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1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882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78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34754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1272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CE4EABB-AC92-96A9-A1D7-12844BAE6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2" name="Picture 28" descr="ポップなフキダシのイラスト「ノーマル」">
            <a:extLst>
              <a:ext uri="{FF2B5EF4-FFF2-40B4-BE49-F238E27FC236}">
                <a16:creationId xmlns:a16="http://schemas.microsoft.com/office/drawing/2014/main" id="{8834B825-6D3A-7C54-7476-5585151BE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690" y="5435470"/>
            <a:ext cx="3668360" cy="2260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献血車のイラスト">
            <a:extLst>
              <a:ext uri="{FF2B5EF4-FFF2-40B4-BE49-F238E27FC236}">
                <a16:creationId xmlns:a16="http://schemas.microsoft.com/office/drawing/2014/main" id="{93963265-B010-30E3-5B53-CD92617B5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42" y="6698211"/>
            <a:ext cx="1505893" cy="138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献血のイラスト">
            <a:extLst>
              <a:ext uri="{FF2B5EF4-FFF2-40B4-BE49-F238E27FC236}">
                <a16:creationId xmlns:a16="http://schemas.microsoft.com/office/drawing/2014/main" id="{30973BE7-3829-E52B-FEF9-ED33EBD911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884" y="6642766"/>
            <a:ext cx="1384995" cy="1384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0CD96A1-A406-13A4-E880-CF2623680A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312" y="8449055"/>
            <a:ext cx="7832297" cy="2362658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0CD19469-D627-D762-6469-790306145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22" y="1792769"/>
            <a:ext cx="3614589" cy="378776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D58073B4-1158-D69A-6140-28F0AFC0D7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506" y="1831969"/>
            <a:ext cx="3569447" cy="374856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B9E040-0F54-419A-B5A3-79A8C9F08116}"/>
              </a:ext>
            </a:extLst>
          </p:cNvPr>
          <p:cNvSpPr txBox="1"/>
          <p:nvPr/>
        </p:nvSpPr>
        <p:spPr>
          <a:xfrm>
            <a:off x="479914" y="2050000"/>
            <a:ext cx="2932075" cy="3231654"/>
          </a:xfrm>
          <a:prstGeom prst="rect">
            <a:avLst/>
          </a:prstGeom>
          <a:noFill/>
          <a:ln w="76200"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spc="600" dirty="0"/>
              <a:t>◇ 山川会場 ◇</a:t>
            </a:r>
            <a:endParaRPr kumimoji="1" lang="en-US" altLang="ja-JP" sz="2400" b="1" spc="600" dirty="0"/>
          </a:p>
          <a:p>
            <a:endParaRPr kumimoji="1" lang="en-US" altLang="ja-JP" dirty="0"/>
          </a:p>
          <a:p>
            <a:r>
              <a:rPr kumimoji="1" lang="ja-JP" altLang="en-US" dirty="0"/>
              <a:t>（日時）</a:t>
            </a:r>
            <a:endParaRPr kumimoji="1" lang="en-US" altLang="ja-JP" dirty="0"/>
          </a:p>
          <a:p>
            <a:r>
              <a:rPr kumimoji="1" lang="ja-JP" altLang="en-US" dirty="0"/>
              <a:t>令和８年１月２２日（木）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（時間）</a:t>
            </a:r>
            <a:endParaRPr kumimoji="1" lang="en-US" altLang="ja-JP" dirty="0"/>
          </a:p>
          <a:p>
            <a:r>
              <a:rPr kumimoji="1" lang="ja-JP" altLang="en-US" b="1" dirty="0"/>
              <a:t>１０：００～１１：３０</a:t>
            </a:r>
            <a:endParaRPr kumimoji="1" lang="en-US" altLang="ja-JP" b="1" dirty="0"/>
          </a:p>
          <a:p>
            <a:endParaRPr kumimoji="1" lang="en-US" altLang="ja-JP" dirty="0"/>
          </a:p>
          <a:p>
            <a:r>
              <a:rPr kumimoji="1" lang="ja-JP" altLang="en-US" dirty="0"/>
              <a:t>（場所）</a:t>
            </a:r>
          </a:p>
          <a:p>
            <a:r>
              <a:rPr kumimoji="1" lang="ja-JP" altLang="en-US" dirty="0"/>
              <a:t>山川総合保健福祉センター「げんきかん」駐車場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13F37F2-68EF-E8BD-722A-63C60BC8C512}"/>
              </a:ext>
            </a:extLst>
          </p:cNvPr>
          <p:cNvSpPr txBox="1"/>
          <p:nvPr/>
        </p:nvSpPr>
        <p:spPr>
          <a:xfrm>
            <a:off x="4241147" y="2050000"/>
            <a:ext cx="3193806" cy="3231654"/>
          </a:xfrm>
          <a:prstGeom prst="rect">
            <a:avLst/>
          </a:prstGeom>
          <a:noFill/>
          <a:ln w="76200"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spc="600" dirty="0"/>
              <a:t>◇ 高田会場 ◇</a:t>
            </a:r>
            <a:endParaRPr kumimoji="1" lang="en-US" altLang="ja-JP" sz="2400" b="1" spc="600" dirty="0"/>
          </a:p>
          <a:p>
            <a:endParaRPr kumimoji="1" lang="en-US" altLang="ja-JP" dirty="0"/>
          </a:p>
          <a:p>
            <a:r>
              <a:rPr kumimoji="1" lang="ja-JP" altLang="en-US" dirty="0"/>
              <a:t>（日時）</a:t>
            </a:r>
            <a:endParaRPr kumimoji="1" lang="en-US" altLang="ja-JP" dirty="0"/>
          </a:p>
          <a:p>
            <a:r>
              <a:rPr kumimoji="1" lang="ja-JP" altLang="en-US" dirty="0"/>
              <a:t>令和８年１月２２日（木）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（時間）</a:t>
            </a:r>
            <a:endParaRPr kumimoji="1" lang="en-US" altLang="ja-JP" dirty="0"/>
          </a:p>
          <a:p>
            <a:r>
              <a:rPr kumimoji="1" lang="ja-JP" altLang="en-US" b="1" dirty="0"/>
              <a:t>１３：３０～１６：００</a:t>
            </a:r>
            <a:endParaRPr kumimoji="1" lang="en-US" altLang="ja-JP" b="1" dirty="0"/>
          </a:p>
          <a:p>
            <a:endParaRPr kumimoji="1" lang="en-US" altLang="ja-JP" dirty="0"/>
          </a:p>
          <a:p>
            <a:r>
              <a:rPr kumimoji="1" lang="ja-JP" altLang="en-US" dirty="0"/>
              <a:t>（場所）</a:t>
            </a:r>
            <a:endParaRPr kumimoji="1" lang="en-US" altLang="ja-JP" dirty="0"/>
          </a:p>
          <a:p>
            <a:r>
              <a:rPr kumimoji="1" lang="ja-JP" altLang="en-US" dirty="0"/>
              <a:t>高田総合保健福祉センター「あたご苑」駐車場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3B5AD6E-63E1-19FA-F4F7-25E06D4AA589}"/>
              </a:ext>
            </a:extLst>
          </p:cNvPr>
          <p:cNvSpPr txBox="1"/>
          <p:nvPr/>
        </p:nvSpPr>
        <p:spPr>
          <a:xfrm>
            <a:off x="1510146" y="8840722"/>
            <a:ext cx="4156363" cy="1354217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みやま市献血推進協議会</a:t>
            </a:r>
            <a:endParaRPr kumimoji="1" lang="en-US" altLang="ja-JP" sz="2400" dirty="0"/>
          </a:p>
          <a:p>
            <a:r>
              <a:rPr kumimoji="1" lang="en-US" altLang="ja-JP" sz="1600" dirty="0"/>
              <a:t>【</a:t>
            </a:r>
            <a:r>
              <a:rPr kumimoji="1" lang="ja-JP" altLang="en-US" sz="1600" dirty="0"/>
              <a:t>問合せ先</a:t>
            </a:r>
            <a:r>
              <a:rPr kumimoji="1" lang="en-US" altLang="ja-JP" sz="1600" dirty="0"/>
              <a:t>】</a:t>
            </a:r>
            <a:r>
              <a:rPr kumimoji="1" lang="ja-JP" altLang="en-US" sz="1600" dirty="0"/>
              <a:t>みやま市社会福祉協議会　</a:t>
            </a:r>
            <a:endParaRPr kumimoji="1" lang="en-US" altLang="ja-JP" sz="1600" dirty="0"/>
          </a:p>
          <a:p>
            <a:r>
              <a:rPr kumimoji="1" lang="ja-JP" altLang="en-US" sz="1400" dirty="0"/>
              <a:t>　　　　　　高田本所　　℡</a:t>
            </a:r>
            <a:r>
              <a:rPr kumimoji="1" lang="en-US" altLang="ja-JP" sz="1400" dirty="0"/>
              <a:t>22-5000</a:t>
            </a:r>
          </a:p>
          <a:p>
            <a:r>
              <a:rPr kumimoji="1" lang="ja-JP" altLang="en-US" sz="1400" dirty="0"/>
              <a:t>　　　　　　瀬高事務所　℡</a:t>
            </a:r>
            <a:r>
              <a:rPr kumimoji="1" lang="en-US" altLang="ja-JP" sz="1400" dirty="0"/>
              <a:t>62-3311</a:t>
            </a:r>
          </a:p>
          <a:p>
            <a:r>
              <a:rPr kumimoji="1" lang="ja-JP" altLang="en-US" sz="1400" dirty="0"/>
              <a:t>　　　　　　山川事務所　℡</a:t>
            </a:r>
            <a:r>
              <a:rPr kumimoji="1" lang="en-US" altLang="ja-JP" sz="1400" dirty="0"/>
              <a:t>67-2566</a:t>
            </a:r>
          </a:p>
        </p:txBody>
      </p:sp>
      <p:pic>
        <p:nvPicPr>
          <p:cNvPr id="12" name="グラフィックス 11" descr="買い物袋">
            <a:extLst>
              <a:ext uri="{FF2B5EF4-FFF2-40B4-BE49-F238E27FC236}">
                <a16:creationId xmlns:a16="http://schemas.microsoft.com/office/drawing/2014/main" id="{A375451F-C904-69E9-92A6-0883BB994DB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63044" y="9929217"/>
            <a:ext cx="676196" cy="460297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1C16BD5-81CC-31EB-017A-5DA51EBCE640}"/>
              </a:ext>
            </a:extLst>
          </p:cNvPr>
          <p:cNvSpPr txBox="1"/>
          <p:nvPr/>
        </p:nvSpPr>
        <p:spPr>
          <a:xfrm>
            <a:off x="5666509" y="9344442"/>
            <a:ext cx="1893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highlight>
                  <a:srgbClr val="FFFF00"/>
                </a:highlight>
              </a:rPr>
              <a:t>献血者には</a:t>
            </a:r>
            <a:endParaRPr kumimoji="1" lang="en-US" altLang="ja-JP" sz="1600" b="1" dirty="0">
              <a:highlight>
                <a:srgbClr val="FFFF00"/>
              </a:highlight>
            </a:endParaRPr>
          </a:p>
          <a:p>
            <a:pPr algn="ctr"/>
            <a:r>
              <a:rPr kumimoji="1" lang="ja-JP" altLang="en-US" sz="1600" b="1" dirty="0">
                <a:highlight>
                  <a:srgbClr val="FFFF00"/>
                </a:highlight>
              </a:rPr>
              <a:t>粗品プレゼント♪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F5D9039-E811-8D9C-3873-C378B198BE11}"/>
              </a:ext>
            </a:extLst>
          </p:cNvPr>
          <p:cNvSpPr txBox="1"/>
          <p:nvPr/>
        </p:nvSpPr>
        <p:spPr>
          <a:xfrm>
            <a:off x="-233657" y="496873"/>
            <a:ext cx="7291292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/>
              <a:t>１月の献血会場・時間が</a:t>
            </a:r>
            <a:endParaRPr kumimoji="1" lang="en-US" altLang="ja-JP" sz="4400" b="1" dirty="0"/>
          </a:p>
          <a:p>
            <a:pPr algn="ctr"/>
            <a:r>
              <a:rPr kumimoji="1" lang="ja-JP" altLang="en-US" sz="4400" b="1" dirty="0"/>
              <a:t>変更となりました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C4572D2-AF4F-570D-D47A-0661B6CF2C4B}"/>
              </a:ext>
            </a:extLst>
          </p:cNvPr>
          <p:cNvSpPr txBox="1"/>
          <p:nvPr/>
        </p:nvSpPr>
        <p:spPr>
          <a:xfrm>
            <a:off x="2561952" y="5798560"/>
            <a:ext cx="2597528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午前 山川会場　</a:t>
            </a:r>
            <a:endParaRPr kumimoji="1" lang="en-US" altLang="ja-JP" sz="2800" dirty="0"/>
          </a:p>
          <a:p>
            <a:pPr algn="ctr"/>
            <a:r>
              <a:rPr kumimoji="1" lang="ja-JP" altLang="en-US" sz="2800" dirty="0"/>
              <a:t>午後 高田会場　</a:t>
            </a:r>
            <a:endParaRPr kumimoji="1" lang="en-US" altLang="ja-JP" sz="2800" dirty="0"/>
          </a:p>
          <a:p>
            <a:pPr algn="ctr"/>
            <a:r>
              <a:rPr kumimoji="1" lang="ja-JP" altLang="en-US" sz="2800" dirty="0"/>
              <a:t>となります</a:t>
            </a:r>
          </a:p>
        </p:txBody>
      </p:sp>
      <p:pic>
        <p:nvPicPr>
          <p:cNvPr id="21" name="Picture 12" descr="漫符「ビックリマーク」">
            <a:extLst>
              <a:ext uri="{FF2B5EF4-FFF2-40B4-BE49-F238E27FC236}">
                <a16:creationId xmlns:a16="http://schemas.microsoft.com/office/drawing/2014/main" id="{FCE5CDF5-DB31-11CA-AA5C-DAAEFC692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229" y="467042"/>
            <a:ext cx="2032880" cy="1529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漫符「気づいた記号」">
            <a:extLst>
              <a:ext uri="{FF2B5EF4-FFF2-40B4-BE49-F238E27FC236}">
                <a16:creationId xmlns:a16="http://schemas.microsoft.com/office/drawing/2014/main" id="{6C99816A-1765-0DDF-D09B-A0D364E1D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0758">
            <a:off x="-223464" y="-173409"/>
            <a:ext cx="1406758" cy="125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DE777C5-1ABA-AA5B-75A1-CAAFF497EE2A}"/>
              </a:ext>
            </a:extLst>
          </p:cNvPr>
          <p:cNvSpPr txBox="1"/>
          <p:nvPr/>
        </p:nvSpPr>
        <p:spPr>
          <a:xfrm>
            <a:off x="882193" y="8083258"/>
            <a:ext cx="595704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ご協力よろしくお願いいたします</a:t>
            </a:r>
          </a:p>
        </p:txBody>
      </p:sp>
    </p:spTree>
    <p:extLst>
      <p:ext uri="{BB962C8B-B14F-4D97-AF65-F5344CB8AC3E}">
        <p14:creationId xmlns:p14="http://schemas.microsoft.com/office/powerpoint/2010/main" val="1809275715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2106</TotalTime>
  <Words>240</Words>
  <Application>Microsoft Office PowerPoint</Application>
  <PresentationFormat>ユーザー設定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Trebuchet MS</vt:lpstr>
      <vt:lpstr>Wingdings 3</vt:lpstr>
      <vt:lpstr>ファセット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MIYAMA-USER01</dc:creator>
  <cp:lastModifiedBy>MIYAMA</cp:lastModifiedBy>
  <cp:revision>215</cp:revision>
  <cp:lastPrinted>2025-09-01T04:43:39Z</cp:lastPrinted>
  <dcterms:created xsi:type="dcterms:W3CDTF">2022-05-26T02:44:45Z</dcterms:created>
  <dcterms:modified xsi:type="dcterms:W3CDTF">2025-09-01T04:48:21Z</dcterms:modified>
</cp:coreProperties>
</file>